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71" r:id="rId4"/>
    <p:sldId id="261" r:id="rId5"/>
    <p:sldId id="262" r:id="rId6"/>
    <p:sldId id="263" r:id="rId7"/>
    <p:sldId id="264" r:id="rId8"/>
    <p:sldId id="267" r:id="rId9"/>
    <p:sldId id="265" r:id="rId10"/>
    <p:sldId id="257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CC3A4-EBD3-4CEC-8914-FFA0BD5B8DF0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6D4F6-56F3-4F6E-BCB8-94740DED8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6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D4F6-56F3-4F6E-BCB8-94740DED8E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3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30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0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5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6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9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7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1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0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9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89D2A-9240-4C9A-9E64-2014B76D9F1A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25FB4-0097-4CF2-8B16-3CAE92FC0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3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42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2699" r="32678" b="3493"/>
          <a:stretch/>
        </p:blipFill>
        <p:spPr>
          <a:xfrm>
            <a:off x="6770914" y="-2517"/>
            <a:ext cx="5421086" cy="686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45382" y="768173"/>
            <a:ext cx="6243526" cy="10333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0000">
                      <a:schemeClr val="accent1">
                        <a:lumMod val="45000"/>
                        <a:lumOff val="55000"/>
                      </a:schemeClr>
                    </a:gs>
                    <a:gs pos="81000">
                      <a:srgbClr val="8EB6DA"/>
                    </a:gs>
                    <a:gs pos="6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«Стеша»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0000">
                    <a:schemeClr val="accent1">
                      <a:lumMod val="45000"/>
                      <a:lumOff val="55000"/>
                    </a:schemeClr>
                  </a:gs>
                  <a:gs pos="81000">
                    <a:srgbClr val="8EB6DA"/>
                  </a:gs>
                  <a:gs pos="63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2" descr="https://i.ytimg.com/vi/br8pzQ7GnQY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r="20343" b="4651"/>
          <a:stretch/>
        </p:blipFill>
        <p:spPr bwMode="auto">
          <a:xfrm>
            <a:off x="1" y="-2517"/>
            <a:ext cx="2154928" cy="2008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олна 8"/>
          <p:cNvSpPr/>
          <p:nvPr/>
        </p:nvSpPr>
        <p:spPr>
          <a:xfrm>
            <a:off x="184570" y="5090614"/>
            <a:ext cx="5182575" cy="1555844"/>
          </a:xfrm>
          <a:prstGeom prst="wav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accent1">
                  <a:lumMod val="60000"/>
                  <a:lumOff val="40000"/>
                </a:schemeClr>
              </a:gs>
              <a:gs pos="81000">
                <a:schemeClr val="accent1">
                  <a:lumMod val="60000"/>
                  <a:lumOff val="40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«Всё зависит от нас самих!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Ничего в мире нет такого,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что не подвластно было б нам!»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9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ytimg.com/vi/ikpJT7fiFy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1" r="17529" b="22985"/>
          <a:stretch/>
        </p:blipFill>
        <p:spPr>
          <a:xfrm>
            <a:off x="9031" y="1108881"/>
            <a:ext cx="5581934" cy="573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031" y="0"/>
            <a:ext cx="12201032" cy="98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«Чистота школьного двора.»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9"/>
          <a:stretch/>
        </p:blipFill>
        <p:spPr>
          <a:xfrm>
            <a:off x="5395213" y="1124235"/>
            <a:ext cx="6814850" cy="573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05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ytimg.com/vi/ikpJT7fiFy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1"/>
          <a:stretch/>
        </p:blipFill>
        <p:spPr>
          <a:xfrm>
            <a:off x="5959522" y="0"/>
            <a:ext cx="6232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42798" y="-1"/>
            <a:ext cx="8602706" cy="5322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Домашняя работа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3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ytimg.com/vi/ikpJT7fiFy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65143" y="2217762"/>
            <a:ext cx="3563203" cy="9212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Посадка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культурных </a:t>
            </a:r>
          </a:p>
          <a:p>
            <a:pPr algn="ctr"/>
            <a:r>
              <a:rPr lang="ru-RU" sz="9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</a:t>
            </a:r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астений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51779" y="4060209"/>
            <a:ext cx="3562066" cy="8802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Посадка </a:t>
            </a:r>
          </a:p>
          <a:p>
            <a:pPr algn="ctr"/>
            <a:r>
              <a:rPr lang="ru-RU" sz="9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</a:t>
            </a:r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еревьев у пруда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1981" y="272955"/>
            <a:ext cx="6747112" cy="14603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Семейные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традиции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91068" y="5581934"/>
            <a:ext cx="9321422" cy="1146412"/>
          </a:xfrm>
          <a:prstGeom prst="wav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accent1">
                  <a:lumMod val="60000"/>
                  <a:lumOff val="40000"/>
                </a:schemeClr>
              </a:gs>
              <a:gs pos="81000">
                <a:schemeClr val="accent1">
                  <a:lumMod val="60000"/>
                  <a:lumOff val="40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«Всё, что ты делаешь, делай честно и с любовью.»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2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5" b="38110"/>
          <a:stretch/>
        </p:blipFill>
        <p:spPr>
          <a:xfrm>
            <a:off x="0" y="746891"/>
            <a:ext cx="6630618" cy="309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0592" y="204798"/>
            <a:ext cx="6448242" cy="432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Занятия по экологии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41592" b="30945"/>
          <a:stretch/>
        </p:blipFill>
        <p:spPr>
          <a:xfrm>
            <a:off x="0" y="3843379"/>
            <a:ext cx="7009425" cy="309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62" y="-1"/>
            <a:ext cx="5207001" cy="694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64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3582" r="3211" b="1293"/>
          <a:stretch/>
        </p:blipFill>
        <p:spPr>
          <a:xfrm>
            <a:off x="825690" y="7636"/>
            <a:ext cx="4838131" cy="6944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4" t="2787" r="4362" b="2686"/>
          <a:stretch/>
        </p:blipFill>
        <p:spPr>
          <a:xfrm>
            <a:off x="6482687" y="-15633"/>
            <a:ext cx="4858603" cy="69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35929" r="18775" b="4668"/>
          <a:stretch/>
        </p:blipFill>
        <p:spPr>
          <a:xfrm>
            <a:off x="6887503" y="-4285"/>
            <a:ext cx="5304497" cy="694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943" y="95615"/>
            <a:ext cx="6846560" cy="2156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«Сдай макулатуру –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спаси дерево!»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https://xn----7sbhblcmfacdnd4bb7bwitd4y.xn--p1ai/images/2020/03/24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3040"/>
            <a:ext cx="6869440" cy="45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3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9" y="-1"/>
            <a:ext cx="5207002" cy="694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942" y="95615"/>
            <a:ext cx="7007558" cy="1391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«Ёлочка, живи!»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222"/>
            <a:ext cx="7145927" cy="535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1" y="4053512"/>
            <a:ext cx="2166866" cy="2889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788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-1"/>
            <a:ext cx="5207000" cy="694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13445" cy="695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93324" y="0"/>
            <a:ext cx="7007558" cy="1391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«Покормите птиц зимой!»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6"/>
          <a:stretch/>
        </p:blipFill>
        <p:spPr>
          <a:xfrm>
            <a:off x="4544704" y="1529970"/>
            <a:ext cx="2926829" cy="542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91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63" y="-1"/>
            <a:ext cx="5207000" cy="694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itd2.mycdn.me/image?id=902024660911&amp;t=20&amp;plc=MOBILE&amp;tkn=*f_RlnNk7wF15lsTr4b-LRwkEr4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" y="989541"/>
            <a:ext cx="6096000" cy="595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31" y="0"/>
            <a:ext cx="12201032" cy="98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«Сдай батарейку – сохрани планету!»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9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0"/>
            <a:ext cx="9285027" cy="696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8064" y="-13648"/>
            <a:ext cx="12210064" cy="11191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Посадка тюльпанов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у братской могилы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https://cdn.pixabay.com/photo/2015/04/21/03/31/tulips-732628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4" y="1566396"/>
            <a:ext cx="3596843" cy="539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4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7854_76-p-fon-lesa-dlya-prezentatsii-dlya-detei-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0063" cy="69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b="6467"/>
          <a:stretch/>
        </p:blipFill>
        <p:spPr>
          <a:xfrm>
            <a:off x="7755586" y="-1"/>
            <a:ext cx="4436414" cy="694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07000" cy="694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0" y="2135835"/>
            <a:ext cx="5031475" cy="377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07000" y="92143"/>
            <a:ext cx="2548586" cy="19515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Посадка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культурных </a:t>
            </a:r>
          </a:p>
          <a:p>
            <a:pPr algn="ctr"/>
            <a:r>
              <a:rPr lang="ru-RU" sz="9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р</a:t>
            </a:r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астений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на территории </a:t>
            </a:r>
          </a:p>
          <a:p>
            <a:pPr algn="ctr"/>
            <a:r>
              <a:rPr lang="ru-RU" sz="9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школы</a:t>
            </a:r>
            <a:endParaRPr lang="ru-RU" sz="9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36477" y="5739661"/>
            <a:ext cx="9321422" cy="1146412"/>
          </a:xfrm>
          <a:prstGeom prst="wav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accent1">
                  <a:lumMod val="60000"/>
                  <a:lumOff val="40000"/>
                </a:schemeClr>
              </a:gs>
              <a:gs pos="81000">
                <a:schemeClr val="accent1">
                  <a:lumMod val="60000"/>
                  <a:lumOff val="40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«Если в ладу жить, то можно много пользы принести...»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46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108</Words>
  <Application>Microsoft Office PowerPoint</Application>
  <PresentationFormat>Широкоэкранный</PresentationFormat>
  <Paragraphs>34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2021-05-12T17:08:24Z</dcterms:created>
  <dcterms:modified xsi:type="dcterms:W3CDTF">2021-05-23T10:31:59Z</dcterms:modified>
</cp:coreProperties>
</file>